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EBA7D0-BBD7-63D6-2C26-2CFC66D42AD5}" name="Maria Joo Sousa" initials="MJS" userId="6810af1e2306938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2AE"/>
    <a:srgbClr val="2B2A9E"/>
    <a:srgbClr val="262586"/>
    <a:srgbClr val="4372C4"/>
    <a:srgbClr val="30EADE"/>
    <a:srgbClr val="FD7A03"/>
    <a:srgbClr val="F218F2"/>
    <a:srgbClr val="7FF318"/>
    <a:srgbClr val="4472C4"/>
    <a:srgbClr val="D72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Escuro 1 - Destaqu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Sem Estilo, Tabela com Grelh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Estilo Médio 2 - Destaqu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5"/>
    <p:restoredTop sz="94643"/>
  </p:normalViewPr>
  <p:slideViewPr>
    <p:cSldViewPr snapToGrid="0">
      <p:cViewPr varScale="1">
        <p:scale>
          <a:sx n="84" d="100"/>
          <a:sy n="84" d="100"/>
        </p:scale>
        <p:origin x="192" y="9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8CA34-DFE3-8544-B49E-275C861E9C2C}" type="datetimeFigureOut">
              <a:rPr lang="pt-PT" smtClean="0"/>
              <a:t>13/07/23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05BD3-6C23-524E-85E1-FBE0BCD1F457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1657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3731</TotalTime>
  <Words>67</Words>
  <Application>Microsoft Macintosh PowerPoint</Application>
  <PresentationFormat>Widescreen</PresentationFormat>
  <Paragraphs>39</Paragraphs>
  <Slides>12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Garamond</vt:lpstr>
      <vt:lpstr>Tema do Office</vt:lpstr>
      <vt:lpstr>Expected Time Averages in Markovian Imprecise  Jump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Debris</dc:title>
  <dc:creator>Maria Joo Sousa</dc:creator>
  <cp:lastModifiedBy>yp</cp:lastModifiedBy>
  <cp:revision>97</cp:revision>
  <dcterms:created xsi:type="dcterms:W3CDTF">2022-04-11T19:45:53Z</dcterms:created>
  <dcterms:modified xsi:type="dcterms:W3CDTF">2023-07-13T06:23:04Z</dcterms:modified>
</cp:coreProperties>
</file>